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Proxima Nova Semibold"/>
      <p:regular r:id="rId17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Semibo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ebd28f2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ebd28f2c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ecd3ed324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cecd3ed324_0_4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ecd3ed3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cecd3ed32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ecd3ed32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ecd3ed324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ecd3ed32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cecd3ed324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ecd3ed324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cecd3ed324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ecd3ed32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cecd3ed324_0_3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ecd3ed324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cecd3ed324_0_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ecd3ed324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cecd3ed324_0_4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6934" y="2329823"/>
            <a:ext cx="3795829" cy="132000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-1008497" y="4034053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s-ES" sz="2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NUEVO SISTEMA </a:t>
            </a:r>
            <a:r>
              <a:rPr lang="es-ES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 SOLICITUD DE BOLETAS: </a:t>
            </a:r>
            <a:br>
              <a:rPr lang="es-ES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es-ES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CLIENTE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8237494" y="459897"/>
            <a:ext cx="3451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s-E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Redelcom, OCTUBRE 2020</a:t>
            </a:r>
            <a:endParaRPr/>
          </a:p>
        </p:txBody>
      </p:sp>
      <p:pic>
        <p:nvPicPr>
          <p:cNvPr descr="Imagen que contiene pájaro&#10;&#10;Descripción generada automáticamente" id="175" name="Google Shape;17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9997" y="2770155"/>
            <a:ext cx="2036818" cy="2048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176" name="Google Shape;17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5367" y="2630486"/>
            <a:ext cx="2298292" cy="2298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zul, celular&#10;&#10;Descripción generada automáticamente" id="177" name="Google Shape;17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40567" y="1994925"/>
            <a:ext cx="1748840" cy="2784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onitor, caja, hombre, pantalla&#10;&#10;Descripción generada automáticamente" id="178" name="Google Shape;178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70097" y="1994925"/>
            <a:ext cx="1550370" cy="278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1714302" y="4962563"/>
            <a:ext cx="5741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s-ES" sz="16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TEAM WEB REDELCOM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ESTADOS DE UNA SOLICITUD</a:t>
            </a:r>
            <a:endParaRPr b="1"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50" name="Google Shape;25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 txBox="1"/>
          <p:nvPr/>
        </p:nvSpPr>
        <p:spPr>
          <a:xfrm>
            <a:off x="502600" y="1293079"/>
            <a:ext cx="11186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●"/>
            </a:pP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INDEPENDIENTEMENTE DE LO ANTERIOR, UNA SOLICITUD PUEDE ESTAR EN DIFERENTES ESTADOS (SOLICITADO, RECHAZADO O VALIDADO). CUANDO UNA SOLICITUD PASE TODOS LOS CHEQUEOS DE REDELCOM (Y ESTE PAGADA EN CASO DE TENER UNA SUSCRIPCIÓN ANUAL) SE VALIDARA Y A PARTIR DE ACA EN UN PLAZO ENTRE 2 Y 5 DÍAS SE </a:t>
            </a: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ACTIVARÁ</a:t>
            </a: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BOLETA EN SU DISPOSITIVO.</a:t>
            </a:r>
            <a:endParaRPr b="1" sz="16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6996" y="2530748"/>
            <a:ext cx="3795830" cy="132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/>
          <p:nvPr/>
        </p:nvSpPr>
        <p:spPr>
          <a:xfrm>
            <a:off x="-1008497" y="4034053"/>
            <a:ext cx="11186815" cy="74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NUEVO SISTEMA DE SOLICITUD DE BOLETAS</a:t>
            </a:r>
            <a:endParaRPr b="0" i="0" sz="2800" u="none" cap="none" strike="noStrik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8237494" y="459897"/>
            <a:ext cx="3451913" cy="382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s-E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Redelcom, OCTUBRE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pájaro&#10;&#10;Descripción generada automáticamente" id="260" name="Google Shape;26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9997" y="2770155"/>
            <a:ext cx="2036818" cy="2048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261" name="Google Shape;26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5367" y="2630486"/>
            <a:ext cx="2298292" cy="2298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zul, celular&#10;&#10;Descripción generada automáticamente" id="262" name="Google Shape;262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40567" y="1994925"/>
            <a:ext cx="1748840" cy="2784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onitor, caja, hombre, pantalla&#10;&#10;Descripción generada automáticamente" id="263" name="Google Shape;263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70097" y="1994925"/>
            <a:ext cx="1550370" cy="2784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-1008497" y="4546326"/>
            <a:ext cx="11186815" cy="74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s-ES" sz="2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¡GRACIAS!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s-ES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REGISTRAR UNA NUEVA SOLICITUD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02650" y="1118954"/>
            <a:ext cx="11186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●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PARA REGISTRAR UNA NUEVA SOLICITUD IR A LA SECCIÓN “BOLETA” EN EL MENÚ Y SELECCIONAR EL SUBMENÚ “REGISTRAR NUEVA SOLICITUD BOLETA”.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●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ALLÍ APARECERÁ UN SELECTOR PARA SELECCIONAR EL CLIENTE, LO SELECCIONAMOS Y CONTINUAMOS.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s-ES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REGISTRAR UNA NUEVA SOLICITUD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502650" y="1118954"/>
            <a:ext cx="11186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●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 CONTINUACIÓN APARECERÁ UN FORMULARIO EN EL QUE SE PEDIRÁ: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○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ELEGIR SI SE USARÁ SU PROPIO CERTIFICADO (EN ESTE CASO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SERÁ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NECESARIO SUBIRLO Y PROVEER LA CLAVE) O EL CERTIFICADO REDELCOM.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○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LA CLAVE DEL SII.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○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 POR ÚLTIMO DEFINIR EL TIPO DE PLAN, SUCURSAL Y ACTIVIDAD ECONÓMICA DE CADA TERMINAL AL CUAL SE LE DESEA ACTIVAR EL SERVICIO DE BOLETA.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502592" y="373749"/>
            <a:ext cx="11186815" cy="74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REGISTRAR UNA NUEVA SOLICITUD</a:t>
            </a:r>
            <a:endParaRPr b="1"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02" name="Google Shape;20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5" cy="4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12138"/>
            <a:ext cx="12192000" cy="564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REGISTRAR UNA NUEVA SOLICITUD</a:t>
            </a:r>
            <a:endParaRPr b="1"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18960"/>
            <a:ext cx="12191999" cy="575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s-ES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SOLICITUDES DE BOLETAS</a:t>
            </a: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502600" y="1293079"/>
            <a:ext cx="11186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●"/>
            </a:pP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PARA VISUALIZAR TODAS SOLICITUDES IR A LA SECCIÓN “BOLETA” EN EL MENÚ Y SELECCIONAR EL SUBMENÚ “SOLICITUDES BOLETAS”.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○"/>
            </a:pP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AQUI APARECERA UN LISTADO CON TODAS LAS SOLICITUDES DE BOLETAS CREADAS, SI ES NECESARIO CANCELAR UNA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SUSCRIPCIÓN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ANUAL QUE NO HA SIDO PAGADA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TODAVÍA,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APARECERÁ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UN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BOTÓN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QUE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REDIRECCIONARÁ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A PAGO </a:t>
            </a:r>
            <a:r>
              <a:rPr b="1" lang="es-ES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FÁCIL PARA REALIZAR EL PAGO Y EL ESTADO DE CADA SOLICITUD.</a:t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SOLICITUDES DE BOLETAS</a:t>
            </a:r>
            <a:endParaRPr b="1"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25797"/>
            <a:ext cx="12192002" cy="543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PAGO DE UNA SOLICITUD</a:t>
            </a:r>
            <a:endParaRPr b="1" sz="28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/>
          <p:nvPr/>
        </p:nvSpPr>
        <p:spPr>
          <a:xfrm>
            <a:off x="502600" y="1293079"/>
            <a:ext cx="11186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 Semibold"/>
              <a:buChar char="●"/>
            </a:pP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SOLO EN EL CASO DE QUE UNA SUSCRIPCIÓN SEA DE TIPO ANUAL </a:t>
            </a: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SERÁ</a:t>
            </a: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NECESARIO REALIZAR EL PAGO INMEDIATAMENTE (LO CUAL SE HACE POR MEDIO DE PAGO </a:t>
            </a: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FÁCIL</a:t>
            </a:r>
            <a:r>
              <a:rPr b="1" lang="es-ES" sz="1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), EN EL CASO DE UNA SUSCRIPCIÓN MENSUAL EL COSTO SERÁ DESCONTADO DE LAS VENTAS.</a:t>
            </a:r>
            <a:endParaRPr b="1" sz="16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/>
          <p:nvPr/>
        </p:nvSpPr>
        <p:spPr>
          <a:xfrm>
            <a:off x="502592" y="373749"/>
            <a:ext cx="111867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PAGO DE UNA </a:t>
            </a:r>
            <a:r>
              <a:rPr b="1" lang="es-ES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SOLICITUD</a:t>
            </a:r>
            <a:endParaRPr b="1"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8852" y="248877"/>
            <a:ext cx="1430553" cy="4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5063" y="1594875"/>
            <a:ext cx="3781775" cy="52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